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110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203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032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42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59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54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147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206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14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68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072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9A749-6415-463F-A619-388D4F61A0BE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18CD8-60AF-4737-83A3-1543FDFD8D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785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407" y="9099"/>
            <a:ext cx="8964488" cy="792088"/>
          </a:xfrm>
        </p:spPr>
        <p:txBody>
          <a:bodyPr/>
          <a:lstStyle/>
          <a:p>
            <a:r>
              <a:rPr lang="ru-RU" dirty="0" smtClean="0"/>
              <a:t>Кадеты в гостях у </a:t>
            </a:r>
            <a:r>
              <a:rPr lang="ru-RU" dirty="0" err="1"/>
              <a:t>Я</a:t>
            </a:r>
            <a:r>
              <a:rPr lang="ru-RU" dirty="0" err="1" smtClean="0"/>
              <a:t>лкыновцев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14" y="980728"/>
            <a:ext cx="4763010" cy="266429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11 мая 2017 года  </a:t>
            </a:r>
            <a:r>
              <a:rPr lang="ru-RU" dirty="0" smtClean="0"/>
              <a:t>волонтёры  </a:t>
            </a:r>
            <a:r>
              <a:rPr lang="ru-RU" dirty="0"/>
              <a:t>10 класса вместе с педагогом-психологом Чекановой Е.Н. побывали в социальном приюте «</a:t>
            </a:r>
            <a:r>
              <a:rPr lang="ru-RU" dirty="0" err="1"/>
              <a:t>Ялкын</a:t>
            </a:r>
            <a:r>
              <a:rPr lang="ru-RU" dirty="0"/>
              <a:t>». </a:t>
            </a:r>
            <a:r>
              <a:rPr lang="ru-RU" dirty="0" smtClean="0"/>
              <a:t> </a:t>
            </a:r>
            <a:r>
              <a:rPr lang="ru-RU" dirty="0"/>
              <a:t>К</a:t>
            </a:r>
            <a:r>
              <a:rPr lang="ru-RU" dirty="0" smtClean="0"/>
              <a:t>адеты </a:t>
            </a:r>
            <a:r>
              <a:rPr lang="ru-RU" dirty="0"/>
              <a:t>показали ребятам </a:t>
            </a:r>
            <a:r>
              <a:rPr lang="ru-RU" dirty="0" smtClean="0"/>
              <a:t>сборку </a:t>
            </a:r>
            <a:r>
              <a:rPr lang="ru-RU" dirty="0"/>
              <a:t>и разборку автомата, рассказали о кадетской школе и о военно-спортивных занятиях. Встреча была тёплой и интересной.</a:t>
            </a:r>
          </a:p>
          <a:p>
            <a:endParaRPr lang="ru-RU" dirty="0"/>
          </a:p>
        </p:txBody>
      </p:sp>
      <p:pic>
        <p:nvPicPr>
          <p:cNvPr id="1026" name="Picture 2" descr="D:\Desktop\приют ялкын\SDC1295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2"/>
          <a:stretch/>
        </p:blipFill>
        <p:spPr bwMode="auto">
          <a:xfrm>
            <a:off x="4822620" y="908718"/>
            <a:ext cx="3816424" cy="250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приют ялкын\SDC1294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1" t="6563" r="8890" b="8308"/>
          <a:stretch/>
        </p:blipFill>
        <p:spPr bwMode="auto">
          <a:xfrm>
            <a:off x="251520" y="3645024"/>
            <a:ext cx="3699803" cy="305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приют ялкын\SDC1294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3" r="18160" b="13720"/>
          <a:stretch/>
        </p:blipFill>
        <p:spPr bwMode="auto">
          <a:xfrm>
            <a:off x="4201710" y="3624199"/>
            <a:ext cx="2624722" cy="305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приют ялкын\SDC1295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1" r="28588"/>
          <a:stretch/>
        </p:blipFill>
        <p:spPr bwMode="auto">
          <a:xfrm>
            <a:off x="7092280" y="3645024"/>
            <a:ext cx="1796720" cy="305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9052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Кадеты в гостях у Ялкыновцев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Кадеты в гостях у Ялкыновцев</dc:title>
  <dc:creator>Вера</dc:creator>
  <cp:lastModifiedBy>Вера</cp:lastModifiedBy>
  <cp:revision>1</cp:revision>
  <dcterms:created xsi:type="dcterms:W3CDTF">2017-05-12T12:32:16Z</dcterms:created>
  <dcterms:modified xsi:type="dcterms:W3CDTF">2017-05-12T12:32:42Z</dcterms:modified>
</cp:coreProperties>
</file>